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Repaso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901"/>
            <a:ext cx="12192000" cy="45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8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322"/>
            <a:ext cx="12113948" cy="60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157"/>
            <a:ext cx="12179491" cy="52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52"/>
            <a:ext cx="12232276" cy="60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223"/>
            <a:ext cx="12203305" cy="59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530"/>
            <a:ext cx="12192012" cy="59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" y="456927"/>
            <a:ext cx="12070317" cy="59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6" t="743"/>
          <a:stretch/>
        </p:blipFill>
        <p:spPr>
          <a:xfrm>
            <a:off x="326003" y="55659"/>
            <a:ext cx="11685022" cy="67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70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1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Repaso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Lundahl Family</dc:creator>
  <cp:lastModifiedBy>Lundahl Family</cp:lastModifiedBy>
  <cp:revision>2</cp:revision>
  <dcterms:created xsi:type="dcterms:W3CDTF">2017-05-03T05:57:33Z</dcterms:created>
  <dcterms:modified xsi:type="dcterms:W3CDTF">2017-05-03T06:12:21Z</dcterms:modified>
</cp:coreProperties>
</file>